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sldIdLst>
    <p:sldId id="256" r:id="rId2"/>
    <p:sldId id="275" r:id="rId3"/>
    <p:sldId id="414" r:id="rId4"/>
    <p:sldId id="489" r:id="rId5"/>
    <p:sldId id="483" r:id="rId6"/>
    <p:sldId id="490" r:id="rId7"/>
    <p:sldId id="491" r:id="rId8"/>
    <p:sldId id="482" r:id="rId9"/>
    <p:sldId id="492" r:id="rId10"/>
    <p:sldId id="493" r:id="rId11"/>
    <p:sldId id="487" r:id="rId12"/>
    <p:sldId id="488" r:id="rId13"/>
    <p:sldId id="485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660"/>
  </p:normalViewPr>
  <p:slideViewPr>
    <p:cSldViewPr>
      <p:cViewPr varScale="1">
        <p:scale>
          <a:sx n="45" d="100"/>
          <a:sy n="45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528326-2E65-486E-98E8-F5584FFB1E96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3AC007-A789-47CA-8E26-6A80CFE988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996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C5E24E-2218-4FBE-8B97-F2355A67A66E}" type="slidenum">
              <a:rPr lang="en-US" altLang="pt-BR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600075" y="0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68020-9535-4D3B-96C9-E56CB946C08A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F767-842E-4A9F-AA7D-57B2CEB1AB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76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7757-B532-44B0-AF86-8F99CB02040A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058D-753B-4397-B1CC-4CFD65B535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78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53E4-6CEA-4CA4-9815-BCCF98CD7F43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6428-3993-4DD5-8F25-31D2583FD6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0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AAC6-F68C-4CE7-B46A-B27C3844375C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2E18-B09D-49EC-96DC-F5D740154C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9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49F5-B9B2-45FA-8284-CA21E015E4EC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80A8-DA3A-43F0-9956-0CB01FDE6C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1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959AA-88B7-47BD-9547-2576C9354FC4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C9878-5872-42F0-93CF-BFBE2075B0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24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9033-2932-4AA1-8E89-BD3C6F44FB99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9A37D-01FA-4B8F-B026-3752F435FF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40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50AA-B497-48D9-87CD-B02D0BBED17A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D219-72A5-497F-8CBD-CB22DE5981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6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26E2-F86E-4D6F-872F-31AFC5D10772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B663-7A8A-4E56-8B07-0592FB9714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3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D77B-FAA0-459C-93BE-771F7CB5958E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6EAF-E5EF-42DC-A3D6-BEF7A53969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38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D5B6-9AD9-4CFD-B241-7BB2032C3B20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65C9-F44A-49B3-9AED-22A9928F4E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4F3019-5085-4827-A81B-B62509379FD5}" type="datetimeFigureOut">
              <a:rPr lang="pt-BR"/>
              <a:pPr>
                <a:defRPr/>
              </a:pPr>
              <a:t>03/11/2014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8646CB-8C3D-400C-9E45-5AA7022F50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olezzi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akio.com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day.org/million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caleofuniverse.com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umWxt_oq2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raphsketch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lframalpha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t.khanacademy.org/math/precalculus/imaginary_complex_precalc/complex_num_precalc/v/complex-number-addition" TargetMode="External"/><Relationship Id="rId2" Type="http://schemas.openxmlformats.org/officeDocument/2006/relationships/hyperlink" Target="https://pt.khanacademy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acaolemann.org.br/khanportugues/matematica/geometria/angulos_e_linhas_de_interseccao/jogo_dos_angulos" TargetMode="External"/><Relationship Id="rId2" Type="http://schemas.openxmlformats.org/officeDocument/2006/relationships/hyperlink" Target="http://www.fundacaolemann.org.br/khanportugue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t.ufrgs.br/edumatec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atematica.com.b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Análise de textos didáticos: sites e programas</a:t>
            </a:r>
            <a:r>
              <a:rPr lang="pt-BR" dirty="0" smtClean="0"/>
              <a:t>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03</a:t>
            </a:r>
            <a:r>
              <a:rPr lang="pt-BR" dirty="0" smtClean="0">
                <a:solidFill>
                  <a:schemeClr val="tx1"/>
                </a:solidFill>
              </a:rPr>
              <a:t>/11/2014</a:t>
            </a:r>
            <a:endParaRPr lang="pt-B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Antonio Carlos Brolezzi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tx1"/>
              </a:solidFill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  <a:hlinkClick r:id="rId2"/>
              </a:rPr>
              <a:t>brolezzi@ime.usp.br</a:t>
            </a:r>
            <a:endParaRPr lang="pt-B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Um portal de professor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>
                <a:solidFill>
                  <a:schemeClr val="tx1"/>
                </a:solidFill>
                <a:hlinkClick r:id="rId2"/>
              </a:rPr>
              <a:t>http://</a:t>
            </a:r>
            <a:r>
              <a:rPr lang="pt-BR">
                <a:solidFill>
                  <a:schemeClr val="tx1"/>
                </a:solidFill>
                <a:hlinkClick r:id="rId2"/>
              </a:rPr>
              <a:t>www.leoakio.com</a:t>
            </a:r>
            <a:r>
              <a:rPr lang="pt-BR" smtClean="0">
                <a:solidFill>
                  <a:schemeClr val="tx1"/>
                </a:solidFill>
                <a:hlinkClick r:id="rId2"/>
              </a:rPr>
              <a:t>/</a:t>
            </a:r>
            <a:endParaRPr lang="pt-BR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Página com 1 milhão de dígitos de </a:t>
            </a:r>
            <a:r>
              <a:rPr lang="pt-BR" dirty="0" err="1" smtClean="0">
                <a:solidFill>
                  <a:schemeClr val="tx1"/>
                </a:solidFill>
              </a:rPr>
              <a:t>Pi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http://www.piday.org/million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Para compreender a real escala das coisas (grandes e pequenas)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http://scaleofuniverse.com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0" y="1700808"/>
            <a:ext cx="9144000" cy="474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6600" indent="-2794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r>
              <a:rPr lang="pt-BR" altLang="pt-BR" dirty="0" smtClean="0"/>
              <a:t>Para sentir a real distância entre os planetas do sistema solar:</a:t>
            </a:r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endParaRPr lang="pt-BR" altLang="pt-BR" dirty="0" smtClean="0"/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endParaRPr lang="pt-BR" altLang="pt-BR" dirty="0"/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endParaRPr lang="pt-BR" altLang="pt-BR" dirty="0" smtClean="0"/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endParaRPr lang="pt-BR" altLang="pt-BR" dirty="0"/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dirty="0">
                <a:hlinkClick r:id="rId3"/>
              </a:rPr>
              <a:t>https://www.youtube.com/watch?v=6umWxt_oq2c</a:t>
            </a:r>
            <a:endParaRPr lang="pt-BR" altLang="pt-BR" dirty="0"/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endParaRPr lang="pt-BR" altLang="pt-BR" dirty="0"/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FontTx/>
              <a:buNone/>
            </a:pPr>
            <a:r>
              <a:rPr lang="pt-BR" altLang="pt-BR" dirty="0"/>
              <a:t> </a:t>
            </a:r>
            <a:endParaRPr lang="en-GB" altLang="pt-BR" sz="36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5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chemeClr val="tx1"/>
                </a:solidFill>
              </a:rPr>
              <a:t>Tecnologias na medida certa</a:t>
            </a:r>
            <a:endParaRPr lang="pt-BR" altLang="pt-BR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O que se ganha com o uso desta ou daquela tecnologia na sala de aula? </a:t>
            </a:r>
          </a:p>
          <a:p>
            <a:pPr algn="l"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dirty="0" smtClean="0">
                <a:solidFill>
                  <a:schemeClr val="tx1"/>
                </a:solidFill>
              </a:rPr>
              <a:t>Possíveis ganhos: 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Conteúdo matemático mais rico. 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Interesse dos alunos. 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Engajamento na tarefa árdua de estudar. 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Praticidade, ter tudo na palma da mão. 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Agilidade, fazer mais coisas.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Elegância, associar conhecimento com estética.</a:t>
            </a:r>
          </a:p>
          <a:p>
            <a:pPr marL="971550" lvl="1" indent="-514350" algn="l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Tempo, para poder dar conta do recado.</a:t>
            </a: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O próprio Google desenha gráficos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  <a:hlinkClick r:id="rId2"/>
              </a:rPr>
              <a:t>www.google.com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Há diversos programas gráficos online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http://graphsketch.com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Página para resolver as mais intrincadas dificuldades matemáticas.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https://www.wolframalpha.com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Academia Khan: mais de 200 milhões de </a:t>
            </a:r>
            <a:r>
              <a:rPr lang="pt-BR" dirty="0" err="1" smtClean="0">
                <a:solidFill>
                  <a:schemeClr val="tx1"/>
                </a:solidFill>
              </a:rPr>
              <a:t>video</a:t>
            </a:r>
            <a:r>
              <a:rPr lang="pt-BR" dirty="0" smtClean="0">
                <a:solidFill>
                  <a:schemeClr val="tx1"/>
                </a:solidFill>
              </a:rPr>
              <a:t>-aulas </a:t>
            </a:r>
            <a:r>
              <a:rPr lang="pt-BR" dirty="0" err="1" smtClean="0">
                <a:solidFill>
                  <a:schemeClr val="tx1"/>
                </a:solidFill>
              </a:rPr>
              <a:t>gratuítas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https://pt.khanacademy.org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Exemplo de aula: soma de números complexos</a:t>
            </a: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pt-BR" dirty="0" smtClean="0">
                <a:solidFill>
                  <a:schemeClr val="tx1"/>
                </a:solidFill>
                <a:hlinkClick r:id="rId3"/>
              </a:rPr>
              <a:t>pt.khanacademy.org/math/precalculus/imaginary_complex_precalc/complex_num_precalc/v/complex-number-addition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Academia Khan: Vídeo-aulas em português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http://www.fundacaolemann.org.br/khanportugues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Exemplo: jogo dos ângulos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pt-BR" dirty="0">
                <a:solidFill>
                  <a:schemeClr val="tx1"/>
                </a:solidFill>
                <a:hlinkClick r:id="rId3"/>
              </a:rPr>
              <a:t>://www.fundacaolemann.org.br/khanportugues/matematica/geometria/angulos_e_linhas_de_interseccao/jogo_dos_angulos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Uma página com vários recursos digitais para a educação matemática.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http://www2.mat.ufrgs.br/edumatec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Um portal comercial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http://www.somatematica.com.br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TC101859861[[fn=Feira de negócios]]</Template>
  <TotalTime>3814</TotalTime>
  <Words>229</Words>
  <Application>Microsoft Office PowerPoint</Application>
  <PresentationFormat>Apresentação na tela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Brolezzi</dc:creator>
  <cp:lastModifiedBy>Brolezzi</cp:lastModifiedBy>
  <cp:revision>119</cp:revision>
  <dcterms:created xsi:type="dcterms:W3CDTF">2014-03-27T20:02:54Z</dcterms:created>
  <dcterms:modified xsi:type="dcterms:W3CDTF">2014-11-03T08:56:35Z</dcterms:modified>
</cp:coreProperties>
</file>