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1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10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9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theme/theme1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1.xml" ContentType="application/vnd.openxmlformats-officedocument.presentationml.slide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_rels/presentation.xml.rels" ContentType="application/vnd.openxmlformats-package.relationships+xml"/>
  <Override PartName="/ppt/media/image1.png" ContentType="image/png"/>
  <Override PartName="/ppt/media/image2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50" r:id="rId3"/>
    <p:sldMasterId id="2147483652" r:id="rId4"/>
    <p:sldMasterId id="2147483654" r:id="rId5"/>
    <p:sldMasterId id="2147483656" r:id="rId6"/>
    <p:sldMasterId id="2147483658" r:id="rId7"/>
    <p:sldMasterId id="2147483660" r:id="rId8"/>
    <p:sldMasterId id="2147483662" r:id="rId9"/>
    <p:sldMasterId id="2147483664" r:id="rId10"/>
    <p:sldMasterId id="2147483666" r:id="rId11"/>
    <p:sldMasterId id="2147483668" r:id="rId12"/>
  </p:sldMasterIdLst>
  <p:sldIdLst>
    <p:sldId id="256" r:id="rId13"/>
    <p:sldId id="257" r:id="rId14"/>
  </p:sldIdLst>
  <p:sldSz cx="18288000" cy="10287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slideMaster" Target="slideMasters/slideMaster11.xml"/><Relationship Id="rId13" Type="http://schemas.openxmlformats.org/officeDocument/2006/relationships/slide" Target="slides/slide1.xml"/><Relationship Id="rId14" Type="http://schemas.openxmlformats.org/officeDocument/2006/relationships/slide" Target="slides/slide2.xml"/><Relationship Id="rId15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914400" y="2406960"/>
            <a:ext cx="1645884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331DBA1-CB60-4454-AFB8-7C81D583A00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0"/>
          </p:nvPr>
        </p:nvSpPr>
        <p:spPr/>
        <p:txBody>
          <a:bodyPr/>
          <a:p>
            <a:fld id="{20E1C90E-0E23-4A85-B1FF-7C4F2F47906D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8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3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3"/>
          </p:nvPr>
        </p:nvSpPr>
        <p:spPr/>
        <p:txBody>
          <a:bodyPr/>
          <a:p>
            <a:fld id="{C39CAB93-A532-4E12-A86D-4F24982339BF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DC23BD42-F615-4923-B8BA-DBDC449044FF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17D07305-BA48-44C8-A852-DA142EA45FA4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1645884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063AF854-5604-4BCA-B1A9-9BCEA2DE835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3DBA4486-9012-4352-AF22-232C19A20E26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914400" y="2406960"/>
            <a:ext cx="803160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9348120" y="2406960"/>
            <a:ext cx="803160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8"/>
          </p:nvPr>
        </p:nvSpPr>
        <p:spPr/>
        <p:txBody>
          <a:bodyPr/>
          <a:p>
            <a:fld id="{50278F83-B29A-43A1-9FE8-1F551BB8490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6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1"/>
          </p:nvPr>
        </p:nvSpPr>
        <p:spPr/>
        <p:txBody>
          <a:bodyPr/>
          <a:p>
            <a:fld id="{51684740-FAF6-40DF-B8C1-C57EAA39A39F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9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4"/>
          </p:nvPr>
        </p:nvSpPr>
        <p:spPr/>
        <p:txBody>
          <a:bodyPr/>
          <a:p>
            <a:fld id="{E9FF3937-F259-4A80-826F-96B6034565C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2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7"/>
          </p:nvPr>
        </p:nvSpPr>
        <p:spPr/>
        <p:txBody>
          <a:bodyPr/>
          <a:p>
            <a:fld id="{8444E726-0BCA-4545-A5AB-48BA59B85FDC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5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slideLayout" Target="../slideLayouts/slideLayout10.xml"/>
</Relationships>
</file>

<file path=ppt/slideMasters/_rels/slideMaster11.xml.rels><?xml version="1.0" encoding="UTF-8"?>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slideLayout" Target="../slideLayouts/slideLayout11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2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3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4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5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slideLayout" Target="../slideLayouts/slideLayout6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slideLayout" Target="../slideLayouts/slideLayout7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slideLayout" Target="../slideLayouts/slideLayout8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slideLayout" Target="../slideLayouts/slideLayout9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914400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chemeClr val="dk1"/>
                </a:solidFill>
                <a:latin typeface="Calibri"/>
              </a:rPr>
              <a:t>Click to edit Master title style</a:t>
            </a:r>
            <a:endParaRPr b="0" lang="en-US" sz="4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 idx="1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&lt;date/time&gt;</a:t>
            </a:r>
            <a:endParaRPr b="0" lang="pt-B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2939197C-1DC1-4732-B9EB-5683393DEE16}" type="slidenum"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&lt;number&gt;</a:t>
            </a:fld>
            <a:endParaRPr b="0" lang="pt-BR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2880"/>
            <a:ext cx="3007800" cy="11617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1" lang="en-US" sz="2000" spc="-1" strike="noStrike">
                <a:solidFill>
                  <a:schemeClr val="dk1"/>
                </a:solidFill>
                <a:latin typeface="Calibri"/>
              </a:rPr>
              <a:t>Click to edit Master title style</a:t>
            </a:r>
            <a:endParaRPr b="0" lang="en-US" sz="20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3575160" y="272880"/>
            <a:ext cx="5111280" cy="58528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343080" indent="-343080" defTabSz="9144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</a:rPr>
              <a:t>Click to edit Master text styles</a:t>
            </a: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  <a:p>
            <a:pPr lvl="1" marL="743040" indent="-285840" defTabSz="9144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chemeClr val="dk1"/>
                </a:solidFill>
                <a:latin typeface="Calibri"/>
              </a:rPr>
              <a:t>Second level</a:t>
            </a: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  <a:p>
            <a:pPr lvl="2" marL="1143000" indent="-228600" defTabSz="9144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chemeClr val="dk1"/>
                </a:solidFill>
                <a:latin typeface="Calibri"/>
              </a:rPr>
              <a:t>Third level</a:t>
            </a:r>
            <a:endParaRPr b="0" lang="en-US" sz="2400" spc="-1" strike="noStrike">
              <a:solidFill>
                <a:schemeClr val="dk1"/>
              </a:solidFill>
              <a:latin typeface="Calibri"/>
            </a:endParaRPr>
          </a:p>
          <a:p>
            <a:pPr lvl="3" marL="1600200" indent="-228600" defTabSz="914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chemeClr val="dk1"/>
                </a:solidFill>
                <a:latin typeface="Calibri"/>
              </a:rPr>
              <a:t>Fourth level</a:t>
            </a:r>
            <a:endParaRPr b="0" lang="en-US" sz="2000" spc="-1" strike="noStrike">
              <a:solidFill>
                <a:schemeClr val="dk1"/>
              </a:solidFill>
              <a:latin typeface="Calibri"/>
            </a:endParaRPr>
          </a:p>
          <a:p>
            <a:pPr lvl="4" marL="2057400" indent="-228600" defTabSz="914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en-US" sz="2000" spc="-1" strike="noStrike">
                <a:solidFill>
                  <a:schemeClr val="dk1"/>
                </a:solidFill>
                <a:latin typeface="Calibri"/>
              </a:rPr>
              <a:t>Fifth level</a:t>
            </a:r>
            <a:endParaRPr b="0" lang="en-US" sz="20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57200" y="1434960"/>
            <a:ext cx="3007800" cy="4690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100000"/>
              </a:lnSpc>
              <a:spcBef>
                <a:spcPts val="281"/>
              </a:spcBef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chemeClr val="dk1"/>
                </a:solidFill>
                <a:latin typeface="Calibri"/>
              </a:rPr>
              <a:t>Click to edit Master text styles</a:t>
            </a:r>
            <a:endParaRPr b="0" lang="en-US" sz="1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dt" idx="28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&lt;date/time&gt;</a:t>
            </a:r>
            <a:endParaRPr b="0" lang="pt-B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9" name="PlaceHolder 5"/>
          <p:cNvSpPr>
            <a:spLocks noGrp="1"/>
          </p:cNvSpPr>
          <p:nvPr>
            <p:ph type="ftr" idx="29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0" name="PlaceHolder 6"/>
          <p:cNvSpPr>
            <a:spLocks noGrp="1"/>
          </p:cNvSpPr>
          <p:nvPr>
            <p:ph type="sldNum" idx="30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9975E036-8121-4F49-A6C4-A10436803446}" type="slidenum"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&lt;number&gt;</a:t>
            </a:fld>
            <a:endParaRPr b="0" lang="pt-BR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7" r:id="rId2"/>
  </p:sldLayoutIdLst>
</p:sldMaster>
</file>

<file path=ppt/slideMasters/slideMaster1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2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1" lang="en-US" sz="2000" spc="-1" strike="noStrike">
                <a:solidFill>
                  <a:schemeClr val="dk1"/>
                </a:solidFill>
                <a:latin typeface="Calibri"/>
              </a:rPr>
              <a:t>Click to edit Master title style</a:t>
            </a:r>
            <a:endParaRPr b="0" lang="en-US" sz="20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1792440" y="61272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</a:rPr>
              <a:t>Click to edit the outline text format</a:t>
            </a: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</a:rPr>
              <a:t>Second Outline Level</a:t>
            </a: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</a:rPr>
              <a:t>Third Outline Level</a:t>
            </a: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</a:rPr>
              <a:t>Fourth Outline Level</a:t>
            </a: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</a:rPr>
              <a:t>Fifth Outline Level</a:t>
            </a: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</a:rPr>
              <a:t>Sixth Outline Level</a:t>
            </a: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</a:rPr>
              <a:t>Seventh Outline Level</a:t>
            </a: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1792440" y="5367240"/>
            <a:ext cx="5486040" cy="804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100000"/>
              </a:lnSpc>
              <a:spcBef>
                <a:spcPts val="281"/>
              </a:spcBef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chemeClr val="dk1"/>
                </a:solidFill>
                <a:latin typeface="Calibri"/>
              </a:rPr>
              <a:t>Click to edit Master text styles</a:t>
            </a:r>
            <a:endParaRPr b="0" lang="en-US" sz="1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dt" idx="31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&lt;date/time&gt;</a:t>
            </a:r>
            <a:endParaRPr b="0" lang="pt-B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5" name="PlaceHolder 5"/>
          <p:cNvSpPr>
            <a:spLocks noGrp="1"/>
          </p:cNvSpPr>
          <p:nvPr>
            <p:ph type="ftr" idx="32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6" name="PlaceHolder 6"/>
          <p:cNvSpPr>
            <a:spLocks noGrp="1"/>
          </p:cNvSpPr>
          <p:nvPr>
            <p:ph type="sldNum" idx="33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84F94EB2-4437-4A32-8D38-40516973810D}" type="slidenum"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&lt;number&gt;</a:t>
            </a:fld>
            <a:endParaRPr b="0" lang="pt-BR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9" r:id="rId2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914400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chemeClr val="dk1"/>
                </a:solidFill>
                <a:latin typeface="Calibri"/>
              </a:rPr>
              <a:t>Click to edit Master title style</a:t>
            </a:r>
            <a:endParaRPr b="0" lang="en-US" sz="4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 vert="eaVert">
            <a:noAutofit/>
          </a:bodyPr>
          <a:p>
            <a:pPr marL="343080" indent="-343080" defTabSz="9144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</a:rPr>
              <a:t>Click to edit Master text styles</a:t>
            </a: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  <a:p>
            <a:pPr lvl="1" marL="743040" indent="-285840" defTabSz="9144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chemeClr val="dk1"/>
                </a:solidFill>
                <a:latin typeface="Calibri"/>
              </a:rPr>
              <a:t>Second level</a:t>
            </a: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  <a:p>
            <a:pPr lvl="2" marL="1143000" indent="-228600" defTabSz="9144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chemeClr val="dk1"/>
                </a:solidFill>
                <a:latin typeface="Calibri"/>
              </a:rPr>
              <a:t>Third level</a:t>
            </a:r>
            <a:endParaRPr b="0" lang="en-US" sz="2400" spc="-1" strike="noStrike">
              <a:solidFill>
                <a:schemeClr val="dk1"/>
              </a:solidFill>
              <a:latin typeface="Calibri"/>
            </a:endParaRPr>
          </a:p>
          <a:p>
            <a:pPr lvl="3" marL="1600200" indent="-228600" defTabSz="914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chemeClr val="dk1"/>
                </a:solidFill>
                <a:latin typeface="Calibri"/>
              </a:rPr>
              <a:t>Fourth level</a:t>
            </a:r>
            <a:endParaRPr b="0" lang="en-US" sz="2000" spc="-1" strike="noStrike">
              <a:solidFill>
                <a:schemeClr val="dk1"/>
              </a:solidFill>
              <a:latin typeface="Calibri"/>
            </a:endParaRPr>
          </a:p>
          <a:p>
            <a:pPr lvl="4" marL="2057400" indent="-228600" defTabSz="914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en-US" sz="2000" spc="-1" strike="noStrike">
                <a:solidFill>
                  <a:schemeClr val="dk1"/>
                </a:solidFill>
                <a:latin typeface="Calibri"/>
              </a:rPr>
              <a:t>Fifth level</a:t>
            </a:r>
            <a:endParaRPr b="0" lang="en-US" sz="20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dt" idx="4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&lt;date/time&gt;</a:t>
            </a:r>
            <a:endParaRPr b="0" lang="pt-B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" name="PlaceHolder 4"/>
          <p:cNvSpPr>
            <a:spLocks noGrp="1"/>
          </p:cNvSpPr>
          <p:nvPr>
            <p:ph type="ftr" idx="5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" name="PlaceHolder 5"/>
          <p:cNvSpPr>
            <a:spLocks noGrp="1"/>
          </p:cNvSpPr>
          <p:nvPr>
            <p:ph type="sldNum" idx="6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C4D75334-21CD-4D4D-A639-5B1F87480E92}" type="slidenum"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&lt;number&gt;</a:t>
            </a:fld>
            <a:endParaRPr b="0" lang="pt-BR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1" r:id="rId2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629400" y="274680"/>
            <a:ext cx="2057040" cy="5851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 vert="eaVert">
            <a:noAutofit/>
          </a:bodyPr>
          <a:p>
            <a:pPr indent="0" algn="ctr" defTabSz="914400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chemeClr val="dk1"/>
                </a:solidFill>
                <a:latin typeface="Calibri"/>
              </a:rPr>
              <a:t>Click to edit Master title style</a:t>
            </a:r>
            <a:endParaRPr b="0" lang="en-US" sz="4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274680"/>
            <a:ext cx="6019560" cy="5851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 vert="eaVert">
            <a:noAutofit/>
          </a:bodyPr>
          <a:p>
            <a:pPr marL="343080" indent="-343080" defTabSz="9144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</a:rPr>
              <a:t>Click to edit Master text styles</a:t>
            </a: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  <a:p>
            <a:pPr lvl="1" marL="743040" indent="-285840" defTabSz="9144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chemeClr val="dk1"/>
                </a:solidFill>
                <a:latin typeface="Calibri"/>
              </a:rPr>
              <a:t>Second level</a:t>
            </a: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  <a:p>
            <a:pPr lvl="2" marL="1143000" indent="-228600" defTabSz="9144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chemeClr val="dk1"/>
                </a:solidFill>
                <a:latin typeface="Calibri"/>
              </a:rPr>
              <a:t>Third level</a:t>
            </a:r>
            <a:endParaRPr b="0" lang="en-US" sz="2400" spc="-1" strike="noStrike">
              <a:solidFill>
                <a:schemeClr val="dk1"/>
              </a:solidFill>
              <a:latin typeface="Calibri"/>
            </a:endParaRPr>
          </a:p>
          <a:p>
            <a:pPr lvl="3" marL="1600200" indent="-228600" defTabSz="914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chemeClr val="dk1"/>
                </a:solidFill>
                <a:latin typeface="Calibri"/>
              </a:rPr>
              <a:t>Fourth level</a:t>
            </a:r>
            <a:endParaRPr b="0" lang="en-US" sz="2000" spc="-1" strike="noStrike">
              <a:solidFill>
                <a:schemeClr val="dk1"/>
              </a:solidFill>
              <a:latin typeface="Calibri"/>
            </a:endParaRPr>
          </a:p>
          <a:p>
            <a:pPr lvl="4" marL="2057400" indent="-228600" defTabSz="914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en-US" sz="2000" spc="-1" strike="noStrike">
                <a:solidFill>
                  <a:schemeClr val="dk1"/>
                </a:solidFill>
                <a:latin typeface="Calibri"/>
              </a:rPr>
              <a:t>Fifth level</a:t>
            </a:r>
            <a:endParaRPr b="0" lang="en-US" sz="20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dt" idx="7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&lt;date/time&gt;</a:t>
            </a:r>
            <a:endParaRPr b="0" lang="pt-B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ftr" idx="8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5" name="PlaceHolder 5"/>
          <p:cNvSpPr>
            <a:spLocks noGrp="1"/>
          </p:cNvSpPr>
          <p:nvPr>
            <p:ph type="sldNum" idx="9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E835CADB-5369-499C-B722-A1FA2F1A7B88}" type="slidenum"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&lt;number&gt;</a:t>
            </a:fld>
            <a:endParaRPr b="0" lang="pt-BR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3" r:id="rId2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914400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chemeClr val="dk1"/>
                </a:solidFill>
                <a:latin typeface="Calibri"/>
              </a:rPr>
              <a:t>Click to edit Master title style</a:t>
            </a:r>
            <a:endParaRPr b="0" lang="en-US" sz="4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343080" indent="-343080" defTabSz="9144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</a:rPr>
              <a:t>Click to edit Master text styles</a:t>
            </a: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  <a:p>
            <a:pPr lvl="1" marL="743040" indent="-285840" defTabSz="9144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chemeClr val="dk1"/>
                </a:solidFill>
                <a:latin typeface="Calibri"/>
              </a:rPr>
              <a:t>Second level</a:t>
            </a: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  <a:p>
            <a:pPr lvl="2" marL="1143000" indent="-228600" defTabSz="9144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chemeClr val="dk1"/>
                </a:solidFill>
                <a:latin typeface="Calibri"/>
              </a:rPr>
              <a:t>Third level</a:t>
            </a:r>
            <a:endParaRPr b="0" lang="en-US" sz="2400" spc="-1" strike="noStrike">
              <a:solidFill>
                <a:schemeClr val="dk1"/>
              </a:solidFill>
              <a:latin typeface="Calibri"/>
            </a:endParaRPr>
          </a:p>
          <a:p>
            <a:pPr lvl="3" marL="1600200" indent="-228600" defTabSz="914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chemeClr val="dk1"/>
                </a:solidFill>
                <a:latin typeface="Calibri"/>
              </a:rPr>
              <a:t>Fourth level</a:t>
            </a:r>
            <a:endParaRPr b="0" lang="en-US" sz="2000" spc="-1" strike="noStrike">
              <a:solidFill>
                <a:schemeClr val="dk1"/>
              </a:solidFill>
              <a:latin typeface="Calibri"/>
            </a:endParaRPr>
          </a:p>
          <a:p>
            <a:pPr lvl="4" marL="2057400" indent="-228600" defTabSz="914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en-US" sz="2000" spc="-1" strike="noStrike">
                <a:solidFill>
                  <a:schemeClr val="dk1"/>
                </a:solidFill>
                <a:latin typeface="Calibri"/>
              </a:rPr>
              <a:t>Fifth level</a:t>
            </a:r>
            <a:endParaRPr b="0" lang="en-US" sz="20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dt" idx="10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&lt;date/time&gt;</a:t>
            </a:r>
            <a:endParaRPr b="0" lang="pt-B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ftr" idx="11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0" name="PlaceHolder 5"/>
          <p:cNvSpPr>
            <a:spLocks noGrp="1"/>
          </p:cNvSpPr>
          <p:nvPr>
            <p:ph type="sldNum" idx="12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60D78AE9-036C-4351-ABC3-049C754EE80C}" type="slidenum"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&lt;number&gt;</a:t>
            </a:fld>
            <a:endParaRPr b="0" lang="pt-BR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5" r:id="rId2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722160" y="4406760"/>
            <a:ext cx="7772040" cy="13618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1" lang="en-US" sz="4000" spc="-1" strike="noStrike" cap="all">
                <a:solidFill>
                  <a:schemeClr val="dk1"/>
                </a:solidFill>
                <a:latin typeface="Calibri"/>
              </a:rPr>
              <a:t>Click to edit Master title style</a:t>
            </a:r>
            <a:endParaRPr b="0" lang="en-US" sz="40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722160" y="2906640"/>
            <a:ext cx="7772040" cy="14997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n-US" sz="20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Click to edit Master text styles</a:t>
            </a:r>
            <a:endParaRPr b="0" lang="en-US" sz="20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dt" idx="13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&lt;date/time&gt;</a:t>
            </a:r>
            <a:endParaRPr b="0" lang="pt-B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ftr" idx="14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7" name="PlaceHolder 5"/>
          <p:cNvSpPr>
            <a:spLocks noGrp="1"/>
          </p:cNvSpPr>
          <p:nvPr>
            <p:ph type="sldNum" idx="15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D7CFA97B-8BA7-4F5B-A56E-1E8089D9EBB6}" type="slidenum"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&lt;number&gt;</a:t>
            </a:fld>
            <a:endParaRPr b="0" lang="pt-BR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7" r:id="rId2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914400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chemeClr val="dk1"/>
                </a:solidFill>
                <a:latin typeface="Calibri"/>
              </a:rPr>
              <a:t>Click to edit Master title style</a:t>
            </a:r>
            <a:endParaRPr b="0" lang="en-US" sz="4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38120" cy="4525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343080" indent="-343080" defTabSz="9144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chemeClr val="dk1"/>
                </a:solidFill>
                <a:latin typeface="Calibri"/>
              </a:rPr>
              <a:t>Click to edit Master text styles</a:t>
            </a: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  <a:p>
            <a:pPr lvl="1" marL="743040" indent="-285840" defTabSz="9144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400" spc="-1" strike="noStrike">
                <a:solidFill>
                  <a:schemeClr val="dk1"/>
                </a:solidFill>
                <a:latin typeface="Calibri"/>
              </a:rPr>
              <a:t>Second level</a:t>
            </a:r>
            <a:endParaRPr b="0" lang="en-US" sz="2400" spc="-1" strike="noStrike">
              <a:solidFill>
                <a:schemeClr val="dk1"/>
              </a:solidFill>
              <a:latin typeface="Calibri"/>
            </a:endParaRPr>
          </a:p>
          <a:p>
            <a:pPr lvl="2" marL="1143000" indent="-228600" defTabSz="914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chemeClr val="dk1"/>
                </a:solidFill>
                <a:latin typeface="Calibri"/>
              </a:rPr>
              <a:t>Third level</a:t>
            </a:r>
            <a:endParaRPr b="0" lang="en-US" sz="2000" spc="-1" strike="noStrike">
              <a:solidFill>
                <a:schemeClr val="dk1"/>
              </a:solidFill>
              <a:latin typeface="Calibri"/>
            </a:endParaRPr>
          </a:p>
          <a:p>
            <a:pPr lvl="3" marL="1600200" indent="-228600" defTabSz="9144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1800" spc="-1" strike="noStrike">
                <a:solidFill>
                  <a:schemeClr val="dk1"/>
                </a:solidFill>
                <a:latin typeface="Calibri"/>
              </a:rPr>
              <a:t>Fourth level</a:t>
            </a: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  <a:p>
            <a:pPr lvl="4" marL="2057400" indent="-228600" defTabSz="9144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»"/>
            </a:pPr>
            <a:r>
              <a:rPr b="0" lang="en-US" sz="1800" spc="-1" strike="noStrike">
                <a:solidFill>
                  <a:schemeClr val="dk1"/>
                </a:solidFill>
                <a:latin typeface="Calibri"/>
              </a:rPr>
              <a:t>Fifth level</a:t>
            </a: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48320" y="1600200"/>
            <a:ext cx="4038120" cy="4525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343080" indent="-343080" defTabSz="91440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chemeClr val="dk1"/>
                </a:solidFill>
                <a:latin typeface="Calibri"/>
              </a:rPr>
              <a:t>Click to edit Master text styles</a:t>
            </a:r>
            <a:endParaRPr b="0" lang="en-US" sz="2800" spc="-1" strike="noStrike">
              <a:solidFill>
                <a:schemeClr val="dk1"/>
              </a:solidFill>
              <a:latin typeface="Calibri"/>
            </a:endParaRPr>
          </a:p>
          <a:p>
            <a:pPr lvl="1" marL="743040" indent="-285840" defTabSz="9144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400" spc="-1" strike="noStrike">
                <a:solidFill>
                  <a:schemeClr val="dk1"/>
                </a:solidFill>
                <a:latin typeface="Calibri"/>
              </a:rPr>
              <a:t>Second level</a:t>
            </a:r>
            <a:endParaRPr b="0" lang="en-US" sz="2400" spc="-1" strike="noStrike">
              <a:solidFill>
                <a:schemeClr val="dk1"/>
              </a:solidFill>
              <a:latin typeface="Calibri"/>
            </a:endParaRPr>
          </a:p>
          <a:p>
            <a:pPr lvl="2" marL="1143000" indent="-228600" defTabSz="914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chemeClr val="dk1"/>
                </a:solidFill>
                <a:latin typeface="Calibri"/>
              </a:rPr>
              <a:t>Third level</a:t>
            </a:r>
            <a:endParaRPr b="0" lang="en-US" sz="2000" spc="-1" strike="noStrike">
              <a:solidFill>
                <a:schemeClr val="dk1"/>
              </a:solidFill>
              <a:latin typeface="Calibri"/>
            </a:endParaRPr>
          </a:p>
          <a:p>
            <a:pPr lvl="3" marL="1600200" indent="-228600" defTabSz="9144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1800" spc="-1" strike="noStrike">
                <a:solidFill>
                  <a:schemeClr val="dk1"/>
                </a:solidFill>
                <a:latin typeface="Calibri"/>
              </a:rPr>
              <a:t>Fourth level</a:t>
            </a: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  <a:p>
            <a:pPr lvl="4" marL="2057400" indent="-228600" defTabSz="9144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»"/>
            </a:pPr>
            <a:r>
              <a:rPr b="0" lang="en-US" sz="1800" spc="-1" strike="noStrike">
                <a:solidFill>
                  <a:schemeClr val="dk1"/>
                </a:solidFill>
                <a:latin typeface="Calibri"/>
              </a:rPr>
              <a:t>Fifth level</a:t>
            </a: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dt" idx="16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&lt;date/time&gt;</a:t>
            </a:r>
            <a:endParaRPr b="0" lang="pt-B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ftr" idx="17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3" name="PlaceHolder 6"/>
          <p:cNvSpPr>
            <a:spLocks noGrp="1"/>
          </p:cNvSpPr>
          <p:nvPr>
            <p:ph type="sldNum" idx="18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0EA17001-55E3-4C3D-B5BA-4DADB6E6A683}" type="slidenum"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&lt;number&gt;</a:t>
            </a:fld>
            <a:endParaRPr b="0" lang="pt-BR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9" r:id="rId2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914400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chemeClr val="dk1"/>
                </a:solidFill>
                <a:latin typeface="Calibri"/>
              </a:rPr>
              <a:t>Click to edit Master title style</a:t>
            </a:r>
            <a:endParaRPr b="0" lang="en-US" sz="4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57200" y="1535040"/>
            <a:ext cx="4039920" cy="639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1" lang="en-US" sz="2400" spc="-1" strike="noStrike">
                <a:solidFill>
                  <a:schemeClr val="dk1"/>
                </a:solidFill>
                <a:latin typeface="Calibri"/>
              </a:rPr>
              <a:t>Click to edit Master text styles</a:t>
            </a:r>
            <a:endParaRPr b="0" lang="en-US" sz="2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457200" y="2174760"/>
            <a:ext cx="4039920" cy="3951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343080" indent="-343080" defTabSz="9144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chemeClr val="dk1"/>
                </a:solidFill>
                <a:latin typeface="Calibri"/>
              </a:rPr>
              <a:t>Click to edit Master text styles</a:t>
            </a:r>
            <a:endParaRPr b="0" lang="en-US" sz="2400" spc="-1" strike="noStrike">
              <a:solidFill>
                <a:schemeClr val="dk1"/>
              </a:solidFill>
              <a:latin typeface="Calibri"/>
            </a:endParaRPr>
          </a:p>
          <a:p>
            <a:pPr lvl="1" marL="743040" indent="-285840" defTabSz="914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chemeClr val="dk1"/>
                </a:solidFill>
                <a:latin typeface="Calibri"/>
              </a:rPr>
              <a:t>Second level</a:t>
            </a:r>
            <a:endParaRPr b="0" lang="en-US" sz="2000" spc="-1" strike="noStrike">
              <a:solidFill>
                <a:schemeClr val="dk1"/>
              </a:solidFill>
              <a:latin typeface="Calibri"/>
            </a:endParaRPr>
          </a:p>
          <a:p>
            <a:pPr lvl="2" marL="1143000" indent="-228600" defTabSz="9144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chemeClr val="dk1"/>
                </a:solidFill>
                <a:latin typeface="Calibri"/>
              </a:rPr>
              <a:t>Third level</a:t>
            </a: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  <a:p>
            <a:pPr lvl="3" marL="1600200" indent="-228600" defTabSz="91440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1600" spc="-1" strike="noStrike">
                <a:solidFill>
                  <a:schemeClr val="dk1"/>
                </a:solidFill>
                <a:latin typeface="Calibri"/>
              </a:rPr>
              <a:t>Fourth level</a:t>
            </a:r>
            <a:endParaRPr b="0" lang="en-US" sz="1600" spc="-1" strike="noStrike">
              <a:solidFill>
                <a:schemeClr val="dk1"/>
              </a:solidFill>
              <a:latin typeface="Calibri"/>
            </a:endParaRPr>
          </a:p>
          <a:p>
            <a:pPr lvl="4" marL="2057400" indent="-228600" defTabSz="91440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»"/>
            </a:pPr>
            <a:r>
              <a:rPr b="0" lang="en-US" sz="1600" spc="-1" strike="noStrike">
                <a:solidFill>
                  <a:schemeClr val="dk1"/>
                </a:solidFill>
                <a:latin typeface="Calibri"/>
              </a:rPr>
              <a:t>Fifth level</a:t>
            </a:r>
            <a:endParaRPr b="0" lang="en-US" sz="16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4645080" y="1535040"/>
            <a:ext cx="4041360" cy="639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1" lang="en-US" sz="2400" spc="-1" strike="noStrike">
                <a:solidFill>
                  <a:schemeClr val="dk1"/>
                </a:solidFill>
                <a:latin typeface="Calibri"/>
              </a:rPr>
              <a:t>Click to edit Master text styles</a:t>
            </a:r>
            <a:endParaRPr b="0" lang="en-US" sz="2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 type="body"/>
          </p:nvPr>
        </p:nvSpPr>
        <p:spPr>
          <a:xfrm>
            <a:off x="4645080" y="2174760"/>
            <a:ext cx="4041360" cy="3951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343080" indent="-343080" defTabSz="9144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chemeClr val="dk1"/>
                </a:solidFill>
                <a:latin typeface="Calibri"/>
              </a:rPr>
              <a:t>Click to edit Master text styles</a:t>
            </a:r>
            <a:endParaRPr b="0" lang="en-US" sz="2400" spc="-1" strike="noStrike">
              <a:solidFill>
                <a:schemeClr val="dk1"/>
              </a:solidFill>
              <a:latin typeface="Calibri"/>
            </a:endParaRPr>
          </a:p>
          <a:p>
            <a:pPr lvl="1" marL="743040" indent="-285840" defTabSz="914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chemeClr val="dk1"/>
                </a:solidFill>
                <a:latin typeface="Calibri"/>
              </a:rPr>
              <a:t>Second level</a:t>
            </a:r>
            <a:endParaRPr b="0" lang="en-US" sz="2000" spc="-1" strike="noStrike">
              <a:solidFill>
                <a:schemeClr val="dk1"/>
              </a:solidFill>
              <a:latin typeface="Calibri"/>
            </a:endParaRPr>
          </a:p>
          <a:p>
            <a:pPr lvl="2" marL="1143000" indent="-228600" defTabSz="9144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chemeClr val="dk1"/>
                </a:solidFill>
                <a:latin typeface="Calibri"/>
              </a:rPr>
              <a:t>Third level</a:t>
            </a: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  <a:p>
            <a:pPr lvl="3" marL="1600200" indent="-228600" defTabSz="91440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1600" spc="-1" strike="noStrike">
                <a:solidFill>
                  <a:schemeClr val="dk1"/>
                </a:solidFill>
                <a:latin typeface="Calibri"/>
              </a:rPr>
              <a:t>Fourth level</a:t>
            </a:r>
            <a:endParaRPr b="0" lang="en-US" sz="1600" spc="-1" strike="noStrike">
              <a:solidFill>
                <a:schemeClr val="dk1"/>
              </a:solidFill>
              <a:latin typeface="Calibri"/>
            </a:endParaRPr>
          </a:p>
          <a:p>
            <a:pPr lvl="4" marL="2057400" indent="-228600" defTabSz="91440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»"/>
            </a:pPr>
            <a:r>
              <a:rPr b="0" lang="en-US" sz="1600" spc="-1" strike="noStrike">
                <a:solidFill>
                  <a:schemeClr val="dk1"/>
                </a:solidFill>
                <a:latin typeface="Calibri"/>
              </a:rPr>
              <a:t>Fifth level</a:t>
            </a:r>
            <a:endParaRPr b="0" lang="en-US" sz="16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 type="dt" idx="19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&lt;date/time&gt;</a:t>
            </a:r>
            <a:endParaRPr b="0" lang="pt-B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 type="ftr" idx="20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" name="PlaceHolder 8"/>
          <p:cNvSpPr>
            <a:spLocks noGrp="1"/>
          </p:cNvSpPr>
          <p:nvPr>
            <p:ph type="sldNum" idx="21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41E122B9-622B-4E78-9668-F21039740305}" type="slidenum"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&lt;number&gt;</a:t>
            </a:fld>
            <a:endParaRPr b="0" lang="pt-BR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1" r:id="rId2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914400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chemeClr val="dk1"/>
                </a:solidFill>
                <a:latin typeface="Calibri"/>
              </a:rPr>
              <a:t>Click to edit Master title style</a:t>
            </a:r>
            <a:endParaRPr b="0" lang="en-US" sz="4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dt" idx="22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&lt;date/time&gt;</a:t>
            </a:r>
            <a:endParaRPr b="0" lang="pt-B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ftr" idx="23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8" name="PlaceHolder 4"/>
          <p:cNvSpPr>
            <a:spLocks noGrp="1"/>
          </p:cNvSpPr>
          <p:nvPr>
            <p:ph type="sldNum" idx="24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DB5330CA-1DA9-43AC-913D-257049E57164}" type="slidenum"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&lt;number&gt;</a:t>
            </a:fld>
            <a:endParaRPr b="0" lang="pt-BR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3" r:id="rId2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dt" idx="25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&lt;date/time&gt;</a:t>
            </a:r>
            <a:endParaRPr b="0" lang="pt-B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ftr" idx="26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sldNum" idx="27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E192AE50-B278-49A0-83E2-9219E6DFCC5D}" type="slidenum">
              <a:rPr b="0" lang="en-US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&lt;number&gt;</a:t>
            </a:fld>
            <a:endParaRPr b="0" lang="pt-B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3" name="PlaceHolder 4"/>
          <p:cNvSpPr>
            <a:spLocks noGrp="1"/>
          </p:cNvSpPr>
          <p:nvPr>
            <p:ph type="title"/>
          </p:nvPr>
        </p:nvSpPr>
        <p:spPr>
          <a:xfrm>
            <a:off x="914400" y="410400"/>
            <a:ext cx="16458840" cy="171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pc="-1" strike="noStrike">
                <a:solidFill>
                  <a:schemeClr val="dk1"/>
                </a:solidFill>
                <a:latin typeface="Calibri"/>
              </a:rPr>
              <a:t>Click to edit the title text format</a:t>
            </a: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4" name="PlaceHolder 5"/>
          <p:cNvSpPr>
            <a:spLocks noGrp="1"/>
          </p:cNvSpPr>
          <p:nvPr>
            <p:ph type="body"/>
          </p:nvPr>
        </p:nvSpPr>
        <p:spPr>
          <a:xfrm>
            <a:off x="914400" y="2406960"/>
            <a:ext cx="16458840" cy="596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chemeClr val="dk1"/>
                </a:solidFill>
                <a:latin typeface="Calibri"/>
              </a:rPr>
              <a:t>Click to edit the outline text format</a:t>
            </a:r>
            <a:endParaRPr b="0" lang="en-US" sz="3200" spc="-1" strike="noStrike">
              <a:solidFill>
                <a:schemeClr val="dk1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400" spc="-1" strike="noStrike">
                <a:solidFill>
                  <a:schemeClr val="dk1"/>
                </a:solidFill>
                <a:latin typeface="Calibri"/>
              </a:rPr>
              <a:t>Second Outline Level</a:t>
            </a:r>
            <a:endParaRPr b="0" lang="en-US" sz="2400" spc="-1" strike="noStrike">
              <a:solidFill>
                <a:schemeClr val="dk1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chemeClr val="dk1"/>
                </a:solidFill>
                <a:latin typeface="Calibri"/>
              </a:rPr>
              <a:t>Third Outline Level</a:t>
            </a:r>
            <a:endParaRPr b="0" lang="en-US" sz="2000" spc="-1" strike="noStrike">
              <a:solidFill>
                <a:schemeClr val="dk1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chemeClr val="dk1"/>
                </a:solidFill>
                <a:latin typeface="Calibri"/>
              </a:rPr>
              <a:t>Fourth Outline Level</a:t>
            </a:r>
            <a:endParaRPr b="0" lang="en-US" sz="2000" spc="-1" strike="noStrike">
              <a:solidFill>
                <a:schemeClr val="dk1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chemeClr val="dk1"/>
                </a:solidFill>
                <a:latin typeface="Calibri"/>
              </a:rPr>
              <a:t>Fifth Outline Level</a:t>
            </a:r>
            <a:endParaRPr b="0" lang="en-US" sz="2000" spc="-1" strike="noStrike">
              <a:solidFill>
                <a:schemeClr val="dk1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chemeClr val="dk1"/>
                </a:solidFill>
                <a:latin typeface="Calibri"/>
              </a:rPr>
              <a:t>Sixth Outline Level</a:t>
            </a:r>
            <a:endParaRPr b="0" lang="en-US" sz="2000" spc="-1" strike="noStrike">
              <a:solidFill>
                <a:schemeClr val="dk1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chemeClr val="dk1"/>
                </a:solidFill>
                <a:latin typeface="Calibri"/>
              </a:rPr>
              <a:t>Seventh Outline Level</a:t>
            </a:r>
            <a:endParaRPr b="0" lang="en-US" sz="2000" spc="-1" strike="noStrike">
              <a:solidFill>
                <a:schemeClr val="dk1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5" r:id="rId2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9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72d7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Freeform 2"/>
          <p:cNvSpPr/>
          <p:nvPr/>
        </p:nvSpPr>
        <p:spPr>
          <a:xfrm>
            <a:off x="9680400" y="780120"/>
            <a:ext cx="8342280" cy="7430760"/>
          </a:xfrm>
          <a:custGeom>
            <a:avLst/>
            <a:gdLst>
              <a:gd name="textAreaLeft" fmla="*/ 0 w 8342280"/>
              <a:gd name="textAreaRight" fmla="*/ 8342640 w 8342280"/>
              <a:gd name="textAreaTop" fmla="*/ 0 h 7430760"/>
              <a:gd name="textAreaBottom" fmla="*/ 7431120 h 7430760"/>
            </a:gdLst>
            <a:ahLst/>
            <a:rect l="textAreaLeft" t="textAreaTop" r="textAreaRight" b="textAreaBottom"/>
            <a:pathLst>
              <a:path w="8342590" h="7431214">
                <a:moveTo>
                  <a:pt x="0" y="0"/>
                </a:moveTo>
                <a:lnTo>
                  <a:pt x="8342589" y="0"/>
                </a:lnTo>
                <a:lnTo>
                  <a:pt x="8342589" y="7431214"/>
                </a:lnTo>
                <a:lnTo>
                  <a:pt x="0" y="7431214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1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TextBox 3"/>
          <p:cNvSpPr/>
          <p:nvPr/>
        </p:nvSpPr>
        <p:spPr>
          <a:xfrm>
            <a:off x="1028880" y="2287800"/>
            <a:ext cx="8616600" cy="4528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defTabSz="914400">
              <a:lnSpc>
                <a:spcPts val="17827"/>
              </a:lnSpc>
            </a:pPr>
            <a:r>
              <a:rPr b="0" lang="en-US" sz="16210" spc="-1" strike="noStrike">
                <a:solidFill>
                  <a:srgbClr val="ffffff"/>
                </a:solidFill>
                <a:latin typeface="Source Sans Pro Bold"/>
              </a:rPr>
              <a:t>TÍTULO </a:t>
            </a:r>
            <a:r>
              <a:rPr b="0" lang="en-US" sz="16210" spc="-1" strike="noStrike">
                <a:solidFill>
                  <a:srgbClr val="e5ac2e"/>
                </a:solidFill>
                <a:latin typeface="Source Sans Pro Bold"/>
              </a:rPr>
              <a:t>IME-USP</a:t>
            </a:r>
            <a:endParaRPr b="0" lang="pt-BR" sz="1621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9" name="TextBox 4"/>
          <p:cNvSpPr/>
          <p:nvPr/>
        </p:nvSpPr>
        <p:spPr>
          <a:xfrm>
            <a:off x="1028880" y="7306920"/>
            <a:ext cx="12822840" cy="480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defTabSz="914400">
              <a:lnSpc>
                <a:spcPts val="3781"/>
              </a:lnSpc>
            </a:pPr>
            <a:r>
              <a:rPr b="0" lang="en-US" sz="2700" spc="-1" strike="noStrike">
                <a:solidFill>
                  <a:srgbClr val="e5ac2e"/>
                </a:solidFill>
                <a:latin typeface="Source Sans Pro Bold"/>
              </a:rPr>
              <a:t>Instituto de Matemática e Estatística da Universidade de São Paulo</a:t>
            </a:r>
            <a:endParaRPr b="0" lang="pt-BR" sz="27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roup 2"/>
          <p:cNvGrpSpPr/>
          <p:nvPr/>
        </p:nvGrpSpPr>
        <p:grpSpPr>
          <a:xfrm>
            <a:off x="-1165680" y="9292320"/>
            <a:ext cx="19913760" cy="994320"/>
            <a:chOff x="-1165680" y="9292320"/>
            <a:chExt cx="19913760" cy="994320"/>
          </a:xfrm>
        </p:grpSpPr>
        <p:grpSp>
          <p:nvGrpSpPr>
            <p:cNvPr id="71" name="Group 3"/>
            <p:cNvGrpSpPr/>
            <p:nvPr/>
          </p:nvGrpSpPr>
          <p:grpSpPr>
            <a:xfrm>
              <a:off x="-1165680" y="9292320"/>
              <a:ext cx="19913760" cy="994320"/>
              <a:chOff x="-1165680" y="9292320"/>
              <a:chExt cx="19913760" cy="994320"/>
            </a:xfrm>
          </p:grpSpPr>
          <p:sp>
            <p:nvSpPr>
              <p:cNvPr id="72" name="Freeform 4"/>
              <p:cNvSpPr/>
              <p:nvPr/>
            </p:nvSpPr>
            <p:spPr>
              <a:xfrm>
                <a:off x="-1165680" y="9473040"/>
                <a:ext cx="19913760" cy="813600"/>
              </a:xfrm>
              <a:custGeom>
                <a:avLst/>
                <a:gdLst>
                  <a:gd name="textAreaLeft" fmla="*/ 0 w 19913760"/>
                  <a:gd name="textAreaRight" fmla="*/ 19914120 w 19913760"/>
                  <a:gd name="textAreaTop" fmla="*/ 0 h 813600"/>
                  <a:gd name="textAreaBottom" fmla="*/ 813960 h 813600"/>
                </a:gdLst>
                <a:ahLst/>
                <a:rect l="textAreaLeft" t="textAreaTop" r="textAreaRight" b="textAreaBottom"/>
                <a:pathLst>
                  <a:path w="5244891" h="214355">
                    <a:moveTo>
                      <a:pt x="0" y="0"/>
                    </a:moveTo>
                    <a:lnTo>
                      <a:pt x="5244891" y="0"/>
                    </a:lnTo>
                    <a:lnTo>
                      <a:pt x="5244891" y="214355"/>
                    </a:lnTo>
                    <a:lnTo>
                      <a:pt x="0" y="214355"/>
                    </a:lnTo>
                    <a:close/>
                  </a:path>
                </a:pathLst>
              </a:custGeom>
              <a:solidFill>
                <a:srgbClr val="108ac4"/>
              </a:solidFill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90000" rIns="90000" tIns="45000" bIns="45000" anchor="t">
                <a:noAutofit/>
              </a:bodyPr>
              <a:p>
                <a:endParaRPr b="0" lang="pt-BR" sz="1800" spc="-1" strike="noStrike">
                  <a:solidFill>
                    <a:srgbClr val="ffffff"/>
                  </a:solidFill>
                  <a:latin typeface="Arial"/>
                </a:endParaRPr>
              </a:p>
            </p:txBody>
          </p:sp>
          <p:sp>
            <p:nvSpPr>
              <p:cNvPr id="73" name="TextBox 5"/>
              <p:cNvSpPr/>
              <p:nvPr/>
            </p:nvSpPr>
            <p:spPr>
              <a:xfrm>
                <a:off x="-1165680" y="9292320"/>
                <a:ext cx="19913760" cy="99432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lIns="50760" rIns="50760" tIns="50760" bIns="50760" anchor="ctr">
                <a:noAutofit/>
              </a:bodyPr>
              <a:p>
                <a:pPr algn="ctr" defTabSz="914400">
                  <a:lnSpc>
                    <a:spcPts val="2940"/>
                  </a:lnSpc>
                </a:pPr>
                <a:endParaRPr b="0" lang="en-US" sz="1800" spc="-1" strike="noStrike">
                  <a:solidFill>
                    <a:schemeClr val="dk1"/>
                  </a:solidFill>
                  <a:latin typeface="Calibri"/>
                </a:endParaRPr>
              </a:p>
            </p:txBody>
          </p:sp>
        </p:grpSp>
        <p:sp>
          <p:nvSpPr>
            <p:cNvPr id="74" name="Freeform 6"/>
            <p:cNvSpPr/>
            <p:nvPr/>
          </p:nvSpPr>
          <p:spPr>
            <a:xfrm>
              <a:off x="15808680" y="9606600"/>
              <a:ext cx="2271240" cy="559800"/>
            </a:xfrm>
            <a:custGeom>
              <a:avLst/>
              <a:gdLst>
                <a:gd name="textAreaLeft" fmla="*/ 0 w 2271240"/>
                <a:gd name="textAreaRight" fmla="*/ 2271600 w 2271240"/>
                <a:gd name="textAreaTop" fmla="*/ 0 h 559800"/>
                <a:gd name="textAreaBottom" fmla="*/ 560160 h 559800"/>
              </a:gdLst>
              <a:ahLst/>
              <a:rect l="textAreaLeft" t="textAreaTop" r="textAreaRight" b="textAreaBottom"/>
              <a:pathLst>
                <a:path w="3029013" h="746927">
                  <a:moveTo>
                    <a:pt x="0" y="0"/>
                  </a:moveTo>
                  <a:lnTo>
                    <a:pt x="3029013" y="0"/>
                  </a:lnTo>
                  <a:lnTo>
                    <a:pt x="3029013" y="746927"/>
                  </a:lnTo>
                  <a:lnTo>
                    <a:pt x="0" y="746927"/>
                  </a:lnTo>
                  <a:lnTo>
                    <a:pt x="0" y="0"/>
                  </a:lnTo>
                  <a:close/>
                </a:path>
              </a:pathLst>
            </a:custGeom>
            <a:blipFill rotWithShape="0">
              <a:blip r:embed="rId1"/>
              <a:srcRect/>
              <a:stretch/>
            </a:blip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pt-B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75" name="TextBox 7"/>
          <p:cNvSpPr/>
          <p:nvPr/>
        </p:nvSpPr>
        <p:spPr>
          <a:xfrm>
            <a:off x="9139320" y="4936680"/>
            <a:ext cx="9000" cy="36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algn="ctr" defTabSz="914400">
              <a:lnSpc>
                <a:spcPts val="2940"/>
              </a:lnSpc>
            </a:pPr>
            <a:endParaRPr b="0" lang="en-US" sz="1800" spc="-1" strike="noStrike">
              <a:solidFill>
                <a:schemeClr val="dk1"/>
              </a:solidFill>
              <a:latin typeface="Calibri"/>
            </a:endParaRPr>
          </a:p>
        </p:txBody>
      </p:sp>
      <p:grpSp>
        <p:nvGrpSpPr>
          <p:cNvPr id="76" name="Group 8"/>
          <p:cNvGrpSpPr/>
          <p:nvPr/>
        </p:nvGrpSpPr>
        <p:grpSpPr>
          <a:xfrm>
            <a:off x="1028880" y="211680"/>
            <a:ext cx="16230240" cy="8491320"/>
            <a:chOff x="1028880" y="211680"/>
            <a:chExt cx="16230240" cy="8491320"/>
          </a:xfrm>
        </p:grpSpPr>
        <p:sp>
          <p:nvSpPr>
            <p:cNvPr id="77" name="Freeform 9"/>
            <p:cNvSpPr/>
            <p:nvPr/>
          </p:nvSpPr>
          <p:spPr>
            <a:xfrm>
              <a:off x="1028880" y="392400"/>
              <a:ext cx="16230240" cy="8310240"/>
            </a:xfrm>
            <a:custGeom>
              <a:avLst/>
              <a:gdLst>
                <a:gd name="textAreaLeft" fmla="*/ 0 w 16230240"/>
                <a:gd name="textAreaRight" fmla="*/ 16230600 w 16230240"/>
                <a:gd name="textAreaTop" fmla="*/ 0 h 8310240"/>
                <a:gd name="textAreaBottom" fmla="*/ 8310600 h 8310240"/>
              </a:gdLst>
              <a:ahLst/>
              <a:rect l="textAreaLeft" t="textAreaTop" r="textAreaRight" b="textAreaBottom"/>
              <a:pathLst>
                <a:path w="4274726" h="2188836">
                  <a:moveTo>
                    <a:pt x="24327" y="0"/>
                  </a:moveTo>
                  <a:lnTo>
                    <a:pt x="4250399" y="0"/>
                  </a:lnTo>
                  <a:cubicBezTo>
                    <a:pt x="4263834" y="0"/>
                    <a:pt x="4274726" y="10891"/>
                    <a:pt x="4274726" y="24327"/>
                  </a:cubicBezTo>
                  <a:lnTo>
                    <a:pt x="4274726" y="2164509"/>
                  </a:lnTo>
                  <a:cubicBezTo>
                    <a:pt x="4274726" y="2177944"/>
                    <a:pt x="4263834" y="2188836"/>
                    <a:pt x="4250399" y="2188836"/>
                  </a:cubicBezTo>
                  <a:lnTo>
                    <a:pt x="24327" y="2188836"/>
                  </a:lnTo>
                  <a:cubicBezTo>
                    <a:pt x="10891" y="2188836"/>
                    <a:pt x="0" y="2177944"/>
                    <a:pt x="0" y="2164509"/>
                  </a:cubicBezTo>
                  <a:lnTo>
                    <a:pt x="0" y="24327"/>
                  </a:lnTo>
                  <a:cubicBezTo>
                    <a:pt x="0" y="10891"/>
                    <a:pt x="10891" y="0"/>
                    <a:pt x="24327" y="0"/>
                  </a:cubicBezTo>
                  <a:close/>
                </a:path>
              </a:pathLst>
            </a:custGeom>
            <a:solidFill>
              <a:srgbClr val="f3f7fa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pt-B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8" name="TextBox 10"/>
            <p:cNvSpPr/>
            <p:nvPr/>
          </p:nvSpPr>
          <p:spPr>
            <a:xfrm>
              <a:off x="1028880" y="211680"/>
              <a:ext cx="16230240" cy="84913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50760" rIns="50760" tIns="50760" bIns="50760" anchor="ctr">
              <a:noAutofit/>
            </a:bodyPr>
            <a:p>
              <a:pPr algn="ctr" defTabSz="914400">
                <a:lnSpc>
                  <a:spcPts val="2940"/>
                </a:lnSpc>
              </a:pPr>
              <a:endParaRPr b="0" lang="en-US" sz="1800" spc="-1" strike="noStrike">
                <a:solidFill>
                  <a:schemeClr val="dk1"/>
                </a:solidFill>
                <a:latin typeface="Calibri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Application>LibreOffice/24.2.4.2$Linux_X86_64 LibreOffice_project/420$Build-2</Application>
  <AppVersion>15.0000</AppVersion>
  <Words>0</Words>
  <Paragraphs>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  <dc:creator/>
  <dc:description/>
  <dc:identifier>DAFq-2O0Nyk</dc:identifier>
  <dc:language>pt-BR</dc:language>
  <cp:lastModifiedBy/>
  <dcterms:modified xsi:type="dcterms:W3CDTF">2024-06-14T09:32:22Z</dcterms:modified>
  <cp:revision>2</cp:revision>
  <dc:subject/>
  <dc:title>MEET IME-USP (INFIERI 2023)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On-screen Show (4:3)</vt:lpwstr>
  </property>
</Properties>
</file>